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5FA4-DA2F-E8D5-2927-5D00E4D7F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0AE4D-6EAA-EA99-091C-49BEE049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35FDB-5838-72D4-C42E-B3FF54EB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5628-FB89-4838-997D-356693E1959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75238-002D-FFC5-A099-7B85C231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ECAC5-6A79-E707-EDB6-B5C875E1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DF0-04AB-4BBB-B028-BC4D782F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2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C2A6-3314-D07C-7848-9854A8E9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A4ACC-40E9-FA54-A0D0-98AC0665F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E31BB-9852-5CAC-160E-CF6F5197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5628-FB89-4838-997D-356693E1959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21662-2C17-525D-C4FE-F52E58F8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8813B-C5C4-29EA-C05E-51297BEB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DF0-04AB-4BBB-B028-BC4D782F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6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70C1D-5671-F5C5-B363-CE27AA825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18922-FC0F-CBDA-4C73-5AF81EC2D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38A2-B4E1-05BA-681D-32FFA996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5628-FB89-4838-997D-356693E1959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BA887-2B36-4C09-E61A-1F3E1BD6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62527-7AA9-F9BC-6EDC-FF274816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DF0-04AB-4BBB-B028-BC4D782F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8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D7254-CFFB-58F3-880C-A91189AD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162E0-8F99-0E93-2211-0AB1BAB3D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0B541-311A-A2E0-D700-899926AE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5628-FB89-4838-997D-356693E1959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4CF3A-381C-15CF-E29E-B3D74BE5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F5871-725F-C335-6769-88D5BC9B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DF0-04AB-4BBB-B028-BC4D782F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9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3CFD-C88A-A06F-C113-0F093B6C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9F712-7DE9-7623-3CDE-793697DA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F8F44-16B0-3016-0DBE-A7BF22A6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5628-FB89-4838-997D-356693E1959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6222C-1740-FE16-D268-C5B88030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4D9D7-F63D-1CBE-7E8F-F10EBE00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DF0-04AB-4BBB-B028-BC4D782F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3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5D11-43A0-A649-58FF-ABD4045B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11D17-3D26-7246-8B09-B91B3E20D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3CC26-2EAD-86AA-51CC-BE7ADA67B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4D9F1-AD8D-5B61-6592-FFE7166E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5628-FB89-4838-997D-356693E1959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60524-D44C-077F-876D-549D24C9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B0A55-D1B2-0EC1-4D06-FE0F81BC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DF0-04AB-4BBB-B028-BC4D782F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8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3652-BC11-6407-FF52-FDBBB38B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8315C-C66F-F811-646E-923B450AB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E3305-B8E2-C8B9-4CC4-08EA1C057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D3729-FE99-E68B-CFCE-645AFB761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5FE4E-1CCD-E748-2457-4391F77C1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3BEB4-3799-5A8B-4B37-313B6683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5628-FB89-4838-997D-356693E1959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FDC3A-09EA-0BF5-7689-7F4764D7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B967F-8E0A-F7FF-5C2C-D0C73933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DF0-04AB-4BBB-B028-BC4D782F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4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F8D5-CC2B-4321-6DAE-3D22C63B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271B5-9C20-8AC4-F6C3-7D9E0B1F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5628-FB89-4838-997D-356693E1959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ECD1A-7D0D-11E3-592E-D62E9EFC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61CD4-3D6C-7D49-6E58-C13F813F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DF0-04AB-4BBB-B028-BC4D782F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78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EE963-0774-AB5F-C417-6380506E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5628-FB89-4838-997D-356693E1959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BE9B0-8BC2-3894-79E9-43D5C41D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F60DC-3BF6-9E5C-45AF-F8777DDB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DF0-04AB-4BBB-B028-BC4D782F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1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6809-EA69-9CD7-C541-279F6E287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7D675-0227-302E-D465-AC4EB3061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9122D-67FC-5791-00EA-82FD8FC4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195A9-A7EF-D57F-5245-2B90405D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5628-FB89-4838-997D-356693E1959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BD691-EBA0-8284-4CCC-32012B63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3C135-532A-4E6E-71DA-AEFDC477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DF0-04AB-4BBB-B028-BC4D782F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31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A775-4169-5D48-4305-82EF0DC5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5DA721-CF70-FD79-02D8-793E2BD7C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D4A19-76EC-A8DA-610D-E476F0951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40B74-AE7F-D397-677A-EA25D23C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5628-FB89-4838-997D-356693E1959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B0AD0-F0CF-49F2-5AD9-D971F449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38F82-707D-5633-22CB-A054F6BF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DF0-04AB-4BBB-B028-BC4D782F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7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42ED0-CEFC-F964-8464-1EBDE814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59DA4-6A48-446D-3130-1ADCAE0E6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E77A5-5C4A-4E54-7B2E-7BF8EBEE6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65628-FB89-4838-997D-356693E1959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71F36-6843-869A-1728-B6E1905FB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C3C8C-BE47-922B-C3D4-38A4F2B33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52DF0-04AB-4BBB-B028-BC4D782F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3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DD87B7-4768-19C4-A2CF-FC9CE1708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32" y="1262921"/>
            <a:ext cx="5711252" cy="4283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530381-E303-7D3A-C390-EC2F490A7893}"/>
              </a:ext>
            </a:extLst>
          </p:cNvPr>
          <p:cNvSpPr txBox="1"/>
          <p:nvPr/>
        </p:nvSpPr>
        <p:spPr>
          <a:xfrm>
            <a:off x="6985416" y="1708879"/>
            <a:ext cx="49617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Seeing Jesus</a:t>
            </a:r>
          </a:p>
          <a:p>
            <a:endParaRPr lang="en-GB" sz="6000" b="1" dirty="0"/>
          </a:p>
          <a:p>
            <a:pPr algn="ctr"/>
            <a:r>
              <a:rPr lang="en-GB" sz="6000" b="1" dirty="0"/>
              <a:t>John Chapter 9</a:t>
            </a:r>
          </a:p>
        </p:txBody>
      </p:sp>
    </p:spTree>
    <p:extLst>
      <p:ext uri="{BB962C8B-B14F-4D97-AF65-F5344CB8AC3E}">
        <p14:creationId xmlns:p14="http://schemas.microsoft.com/office/powerpoint/2010/main" val="301100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949DCD-A365-5F33-307E-9F509CD1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80" y="0"/>
            <a:ext cx="1029102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2069D7-D992-E29D-85A3-3B25C311CA36}"/>
              </a:ext>
            </a:extLst>
          </p:cNvPr>
          <p:cNvSpPr txBox="1"/>
          <p:nvPr/>
        </p:nvSpPr>
        <p:spPr>
          <a:xfrm>
            <a:off x="1029324" y="959371"/>
            <a:ext cx="506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FF00"/>
                </a:solidFill>
              </a:rPr>
              <a:t>Your past does NOT define you</a:t>
            </a:r>
          </a:p>
        </p:txBody>
      </p:sp>
    </p:spTree>
    <p:extLst>
      <p:ext uri="{BB962C8B-B14F-4D97-AF65-F5344CB8AC3E}">
        <p14:creationId xmlns:p14="http://schemas.microsoft.com/office/powerpoint/2010/main" val="418443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206D4-273E-C928-F04F-874A0D13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44" y="0"/>
            <a:ext cx="11722308" cy="5392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5645B5-6B6A-7793-9BC0-6B8F7C56937D}"/>
              </a:ext>
            </a:extLst>
          </p:cNvPr>
          <p:cNvSpPr txBox="1"/>
          <p:nvPr/>
        </p:nvSpPr>
        <p:spPr>
          <a:xfrm>
            <a:off x="3282847" y="5591331"/>
            <a:ext cx="6558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Let God be God</a:t>
            </a:r>
          </a:p>
        </p:txBody>
      </p:sp>
    </p:spTree>
    <p:extLst>
      <p:ext uri="{BB962C8B-B14F-4D97-AF65-F5344CB8AC3E}">
        <p14:creationId xmlns:p14="http://schemas.microsoft.com/office/powerpoint/2010/main" val="28383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DA7CD-6E3C-4293-B9AE-715FB9E1B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701" y="0"/>
            <a:ext cx="9911587" cy="68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6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E45897-B074-2515-D153-7E746B644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5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C57277-AB0A-7846-C194-CF22EBA20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01" y="1270860"/>
            <a:ext cx="6702233" cy="42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4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0C74E-54BD-DD89-F98B-3AE130AE5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54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15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Featherstone</dc:creator>
  <cp:lastModifiedBy>Amanda Featherstone</cp:lastModifiedBy>
  <cp:revision>2</cp:revision>
  <cp:lastPrinted>2026-03-14T16:49:45Z</cp:lastPrinted>
  <dcterms:created xsi:type="dcterms:W3CDTF">2026-03-11T15:45:35Z</dcterms:created>
  <dcterms:modified xsi:type="dcterms:W3CDTF">2026-03-14T17:00:16Z</dcterms:modified>
</cp:coreProperties>
</file>